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58" r:id="rId4"/>
    <p:sldId id="259" r:id="rId5"/>
    <p:sldId id="260" r:id="rId6"/>
    <p:sldId id="271" r:id="rId7"/>
    <p:sldId id="262" r:id="rId8"/>
    <p:sldId id="27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19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94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74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154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07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21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83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9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16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1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3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C6D9B-818C-47BF-B4E4-B024B99C3A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57501-CDB1-4C21-AEDB-04445E3795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80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0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1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7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0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1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7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4</cp:revision>
  <dcterms:created xsi:type="dcterms:W3CDTF">2021-12-14T09:45:27Z</dcterms:created>
  <dcterms:modified xsi:type="dcterms:W3CDTF">2021-12-14T10:23:15Z</dcterms:modified>
</cp:coreProperties>
</file>